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2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1" r:id="rId22"/>
    <p:sldId id="267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3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5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5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9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1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4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3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9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0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5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9EA6-023F-4566-982D-6D743B928213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D71F-9874-44D4-A266-1DCDD8D5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8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снижения яйценоскости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4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Эпизоотологическая особенность синдрома снижения яйценоскости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способность вируса не проявлять себя в организме птиц до достижения ими половой зрелости. Причина активизации возбудителя — стрессовое воздействие на организм, обусловленное началом яйцекладки.</a:t>
            </a:r>
          </a:p>
          <a:p>
            <a:pPr marL="0" indent="538163" algn="just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7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изучен недостаточно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только, что происходит нарушение механизма формирования яичной скорлупы. Наблюдают также атрофию яичников и кровоизлияния в них. В матке увеличивается кислотность, что может привести к растворению кальция и нарушению образования скорлупы. При экспериментальном заражении кур-несушек дефектные яйца появляются на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4-7-е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сутки, содержание белка и кальция в крови не изменяется.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0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152400"/>
            <a:ext cx="10515600" cy="8226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295400"/>
            <a:ext cx="11399520" cy="5669280"/>
          </a:xfrm>
        </p:spPr>
        <p:txBody>
          <a:bodyPr>
            <a:normAutofit fontScale="925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наблюдаться взъерошенность перьев, анемия, диарея, состояние прострации, снижение активности во время яйцекладки. На поздних стадиях болезни может появиться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синюшность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сережек и гребешка у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10-70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птицы. Типичные признаки болезни: обесцвечивание скорлупы у яиц с коричневой окраской, появление яиц с тонкой скорлупой или без нее, снижение яйценоскости. Эти признаки сохраняются от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6-12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недель и характерны для кур мясных пород и коричневых кроссов. Для кур яичных пород свойственно также изменение и внутреннего качества яиц: белок становится водянистым и мутным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клеточном содержании продуктивность кур восстанавливается почти полностью или остается на 1-3% ниже нормативной.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качества скорлупы и так называемое «жировое яйцо», наиболее часто встречается у несушек цветных кроссов и у бройлеров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75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3" y="145771"/>
            <a:ext cx="4100925" cy="2462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231" y="1350499"/>
            <a:ext cx="4169708" cy="2768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388" y="2969932"/>
            <a:ext cx="4612341" cy="34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9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0" y="152400"/>
            <a:ext cx="10515600" cy="715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Патологоанатомические изменения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990600"/>
            <a:ext cx="11612880" cy="5665693"/>
          </a:xfrm>
        </p:spPr>
        <p:txBody>
          <a:bodyPr>
            <a:normAutofit fontScale="850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 отсутствуют, или наблюдается слабый катаральный энтерит, атрофия, отек и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мононуклеарная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инфильтрация клеток железистой ткани матки и яйцеводов.</a:t>
            </a: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острой форме в отдельных случаях в яичнике отмечают изменения атрофического характера, уменьшение количества и размеров фолликулов, гиперемию или кровоизлияния в соединительнотканной капсуле фолликулов, их деформацию и дегенерацию. Встречаются участки яичника с полностью дегенерировавшими фолликулами и превращенными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некротизированную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массу желтовато – коричневого цвета. У отдельных больных кур возможно появление кист. Яйцевод, как правило, короче и тоньше, чем у здоровых птиц. Печень иногда увеличена в размере, имеет дряблую консистенцию и желтоватый цвет. Одновременно отмечаем увеличение желчного пузыря, переполнение его водянистой жидкостью. При проведении гистологического исследования можно выявить дегенерацию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кальцифинирующих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желез и их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мононуклеарную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инфильтрацию, лимфоидную гиперплазию в печени, селезенке и других органах.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3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 на основании эпизоотологических, клинических данных, патологоанатомических изменений трупов павших и вынужденно убитых птиц, результатов лабораторных исследований (выделение вируса на утиных эмбрионах, культуре клеток фибробластов утиных эмбрионов или культуре клеток ткани печени утиных или куриных эмбрионов с последующей идентификацией возбудителя в РГА, РЗГА, МФА, ИФА), постановки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биопробы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курах, определение специфических антител в сыворотке крови или желтках яиц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кур-несушек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РЗГА или ИФА, гистологического исследования органов репродуктивного тракта.</a:t>
            </a:r>
          </a:p>
        </p:txBody>
      </p:sp>
    </p:spTree>
    <p:extLst>
      <p:ext uri="{BB962C8B-B14F-4D97-AF65-F5344CB8AC3E}">
        <p14:creationId xmlns:p14="http://schemas.microsoft.com/office/powerpoint/2010/main" val="2635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6824"/>
            <a:ext cx="10515600" cy="5370139"/>
          </a:xfrm>
        </p:spPr>
        <p:txBody>
          <a:bodyPr>
            <a:normAutofit fontScale="92500"/>
          </a:bodyPr>
          <a:lstStyle/>
          <a:p>
            <a:pPr marL="0" indent="53816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вирусологических исследований используют пробы яичника с фолликулами, яйцевода, прямой кишки с содержимым, клоачные смывы, кровь с антикоагулянтом. Отбор проб патологического материала проводится в первые 3-5 дней после начала болезни и не позднее, чем через 2 часа после клинической смерти или убоя птицы. Для серологического исследования направляют сыворотку крови от птиц в возрасте: 1-120, 160-180, 220, 300 дней и от птиц вышедших из эксплуатации по возрасту, а также кур с наличием клинических признаков болезни (по 20-15 проб от каждой группы). При направлении для исследования яиц от подозреваемых в заболевании птиц целесообразно отбирать некондиционные яйца (декальцинированные, депигментированные).</a:t>
            </a:r>
          </a:p>
        </p:txBody>
      </p:sp>
    </p:spTree>
    <p:extLst>
      <p:ext uri="{BB962C8B-B14F-4D97-AF65-F5344CB8AC3E}">
        <p14:creationId xmlns:p14="http://schemas.microsoft.com/office/powerpoint/2010/main" val="85834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Дифференциальный диагноз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Исключают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инфекционный бронхит, болезнь Ньюкасла, инфекционный ларинготрахеит, респираторный микоплазмоз, другие заразные болезни и факторы незаразной этиологии.</a:t>
            </a:r>
          </a:p>
        </p:txBody>
      </p:sp>
    </p:spTree>
    <p:extLst>
      <p:ext uri="{BB962C8B-B14F-4D97-AF65-F5344CB8AC3E}">
        <p14:creationId xmlns:p14="http://schemas.microsoft.com/office/powerpoint/2010/main" val="186997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разработано. Для поддержания оптимального уровня выводимости и жизнеспособности потомства рекомендуется использовать полноценные рационы, особенно в отношении незаменимых аминокислот, витаминов и микроэлементов.</a:t>
            </a:r>
          </a:p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9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и средства специфической профилактики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Переболевшие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куры приобретают напряженный продолжительный иммунитет. Антитела у кур выявляются на 5-7-й день, достигают максимума к 2-3 неделе после заражения</a:t>
            </a:r>
            <a:r>
              <a:rPr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 у цыплят, выведенных из яиц инфицированных кур, полностью исчезают через 2-3 недели. За рубежом для специфической профилактики болезни используют инактивированные вакцины. Вводят их однократно подкожно или внутримышечно птице в 16-20 –недельном возрасте в дозе 0,5. Иммунитет после вакцинации образуется через 15 дней. Максимальный уровень поствакцинальных антител отмечают обычно к 30-му дню. Продолжительность иммунитета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4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снижения яйценоскости- 76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76, литье яиц, аденовирусная болезнь птиц) — это вирусная болезнь кур-несушек, сопровождающаяся резким снижением яичной продуктивности, изменением формы, размягчением или отсутствием скорлупы и ухудшением качества инкубационных яиц.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40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1952"/>
            <a:ext cx="10515600" cy="7610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применяются следующие вакцины: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143000"/>
            <a:ext cx="11353800" cy="559397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Жидкая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инактивированная сорбированная вакцина против ССЯ-76.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Инактивированная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эмульгированная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 против ССЯ-76 (ФГУ ВНИИЗЖ г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Владимир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жидкая инактивированная против ССЯ (ООО «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ВНИВИ-препараты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Ассоциированная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инактивированная вакцина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Авивак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против НБ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ИБК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ИББ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ССЯ-76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РЕО (НПП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Авивак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Масляная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формолвакцина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штамма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ВС-14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выращенная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культуре клеток эмбриона уток. Вводят вакцину однократно внутримышечно или подкожно в дозе 0,5 мл (1000 ГАЕ), начиная с 18-недельного возраста.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Вакцина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ССЯ-76 испытана во Франции, Нидерландах, Великобритании, Бельгии и Люксембурге, Аргентине. После прививки не наблюдается фаза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виремии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связанная с ней экскреция вируса, улучшается яйценоскость и качество скорлупы. Иммунитет образуется через 15 дней, максимально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антигемагглютинины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накапливаются через 30 дней. Титр антител начинает снижаться через 12—16 недель после прививки. Через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40-50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недель антитела не выявляются.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04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6059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борьбы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80" y="944880"/>
            <a:ext cx="11567160" cy="6222402"/>
          </a:xfrm>
        </p:spPr>
        <p:txBody>
          <a:bodyPr>
            <a:noAutofit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 диагноза ССЯ-76 Постановлением Губернатора области хозяйство (ферма) или населенный пункт объявляется неблагополучным по ССЯ-76 и в нем вводятся ограничения. По условиям ограничений запрещается: </a:t>
            </a:r>
            <a:endParaRPr lang="ru-RU" sz="21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 внутри хозяйства (фермы, отделения) в период заболевания; </a:t>
            </a:r>
            <a:endParaRPr lang="ru-RU" sz="21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вывоз 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неблагополучного хозяйства (отделения, фермы) птиц всех возрастных групп и продажа их населению; вывоз инкубационных яиц в другие хозяйства; </a:t>
            </a:r>
            <a:endParaRPr lang="ru-RU" sz="21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инкубации внутри хозяйства яиц полученных от кур из неблагополучных птичников; взятие спермы от петухов и искусственное осеменение кур родительского стада в период клинического проявления болезни; </a:t>
            </a:r>
            <a:endParaRPr lang="ru-RU" sz="21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вывоз 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кормов, оборудования и инвентаря из неблагополучных производственных помещений и с территории неблагополучного хозяйства (фермы, отделения</a:t>
            </a:r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территорию неблагополучного хозяйства и выход из него обслуживающего персонала без полной санитарной обработки, смены одежды и обуви; </a:t>
            </a:r>
            <a:endParaRPr lang="ru-RU" sz="21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въезд 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выезд с территории неблагополучного хозяйства транспортных средств без дезинфекции.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3744421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6" y="363070"/>
            <a:ext cx="11255188" cy="6212541"/>
          </a:xfrm>
        </p:spPr>
        <p:txBody>
          <a:bodyPr>
            <a:normAutofit fontScale="85000" lnSpcReduction="1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условиям ограничений разрешается: использовать яйца от благополучных по заболеванию стад птиц (птичников) у которых в сыворотке крови в РЗГА или ИФА не выявлены антитела к вирусу ССЯ-76 для инкубации на внутрихозяйственные цели; вывозить яйца из неблагополучных птичников после дезинфекции в продезинфицированной таре для реализации в торговой сети и сети общественного питания городов; при отсутствии убойных пунктов в хозяйстве вывозить птиц на птицеперерабатывающие предприятия в сроки согласованные с ветеринарными органами области (края, республики в составе РФ). И при создании условий исключающих распространение заболевания. Для аэрозольной дезинфекции воздуха, поверхностей производственных помещений и оборудования в присутствии птиц в неблагополучных птичниках применяют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иодтриэтиленгликоль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молочную кислоту, пары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хлорскипидара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гипохлорит натрия или стабилизированный раствор перекиси водорода, руководствуясь действующей инструкцией по проведению аэрозольной дезинфекции птицеводческих помещений в присутствии птиц.</a:t>
            </a:r>
          </a:p>
        </p:txBody>
      </p:sp>
    </p:spTree>
    <p:extLst>
      <p:ext uri="{BB962C8B-B14F-4D97-AF65-F5344CB8AC3E}">
        <p14:creationId xmlns:p14="http://schemas.microsoft.com/office/powerpoint/2010/main" val="2489476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1329"/>
            <a:ext cx="10515600" cy="5983942"/>
          </a:xfrm>
        </p:spPr>
        <p:txBody>
          <a:bodyPr>
            <a:normAutofit fontScale="77500" lnSpcReduction="20000"/>
          </a:bodyPr>
          <a:lstStyle/>
          <a:p>
            <a:pPr marL="0" indent="6254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неблагополучия хозяйства (фермы, отделения) по ССЯ-76 проводят тщательную механическую очистку и заключительную дезинфекцию неблагополучных птичников, инкубаториев, подсобных помещений, инвентаря и оборудования, производственной территории, средств транспорта и других объектов в порядке и в сроки предусмотренные действующей инструкцией по проведению ветеринарной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животноводства, а также дезинсекции и дератизации. Для влажной дезинфекции свободных от птиц помещений применяют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раствор гидроксида натрия, раствор формальдегида, осветленный раствор хлорной извести, взвесь свежегашеной извести (гидроксид кальция) путем двукратной побелки или горячий раствор кальцинированной соды.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по ССЯ-76 в хозяйстве (ферме, отделении) снимают через 2 месяца после последнего случая выявления больных птиц (снижения яичной продуктивности, литья яиц, наличия деформированных и депигментированных яиц). В бывшем неблагополучном по ССЯ-76 хозяйстве проводят вакцинацию всего восприимчивого поголовья в течение не менее 3 лет. Вопрос о прекращении иммунизации птиц решают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комиссионно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участием представителей вышестоящих ветеринарных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4283579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меры борьбы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318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инкубирования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рекомендуется использовать яйца от кур старше 40-недельного возраста, дающих отрицательные результаты в серологических реакциях. В Англии, Северной Ирландии и ФРГ радикальной мерой борьбы и профилактики синдрома снижения яйценоскости считается убой птицы, положительно реагирующей в серологических реакциях, с тем, чтобы предотвратить вертикальный путь передачи возбудителя через яйцо. Допускается применять инактивированную вакцину.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0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описана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Eck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1976 г. В настоящее время ее регистрируют в Голландии, Англии, Северной Ирландии, Франции, Италии, ФРГ, Испании, Бельгии, Югославии, Дании, Венгрии, Швеции, Аргентине и США.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65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ущерб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ССЯ 76 связан с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недополучением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на курицу-несушку до 10-30 яиц, при этом от племенных кур приходится выбраковывать в среднем до 50 яиц, снесением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бесскорлуповых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яиц, яиц с кровяным кольцом, снижением выводимости цыплят и низкой их жизнеспособностью до двухнедельного возраста.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72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55178"/>
            <a:ext cx="10515600" cy="3149787"/>
          </a:xfrm>
        </p:spPr>
        <p:txBody>
          <a:bodyPr>
            <a:normAutofit/>
          </a:bodyPr>
          <a:lstStyle/>
          <a:p>
            <a:pPr marL="0" indent="538163"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вызывается ДНК- содержащим неклассифицированным вирусом семейства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Adenoviridae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Вирус имеет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икосаэдральную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форму. Симметрия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капсида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кубическая. Диаметр вириона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75-80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Вирус не принадлежит ни к одному из известных серотипов аденовирусов птиц и в отличие от них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агглютинирует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эритроциты кур, уток и гусей</a:t>
            </a:r>
            <a:r>
              <a:rPr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Некоторыми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исследователями идентифицирован как аденовирус уток.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10" t="16078" r="3726" b="2941"/>
          <a:stretch/>
        </p:blipFill>
        <p:spPr>
          <a:xfrm>
            <a:off x="0" y="0"/>
            <a:ext cx="4343400" cy="2798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812" y="23135"/>
            <a:ext cx="3545541" cy="29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9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31825"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Штаммы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вируса, выделенные в различных странах, в антигеном отношении родственны. Вирус размножается в эмбрионах и культурах клеток утиного происхождения активнее, чем в эмбрионах и культурах клеток других птиц. ЦПЭ выражен образованием внутриядерных включений, округлением клеток, деформацией клеточного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монослоя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переболевшей (и экспериментально зараженной) птицы образуются специфические антитела, которые передаются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трансовариально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631825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 к эфиру и рН в широком диапазоне. Инфекционные свойства его теряются в течение 30 мин при 60°С, инактивируется он также трипсином, мочевиной 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пиридином.</a:t>
            </a:r>
          </a:p>
          <a:p>
            <a:pPr marL="0" indent="631825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Гемагглютинин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вируса стабилен в течение 30 мин при 70°С, но более высокая температура вызывает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ингибицию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активности. Очищенный растворимый гемагглютинин содержит 2 полипептида молекулярным весом 65 000 и 67 000, состоит из палочковидных структур 25—30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длиной.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3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Эпизоотологические данные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Болеют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куры всех пород, преимущественно при достижении ими наивысшей продуктивности (25-35 недель), но возможно возникновение болезни в любой период продуктивного цикла. При этом к заболеванию наиболее восприимчива племенная птица и несушки мясных линий. Вирус ССЯ-76 широко распространен среди домашних и диких уток, а также гусей, является для них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апатогенным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 вызывает клинического проявления болезни. Вирус способен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персистироваться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организме кур, не достигших половой зрелости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путь передачи вируса, а, следовательно, и распространения заболевания –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трансовариальный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исключается и горизонтальный. Вирус передается контактно через одежду и обувь обслуживающего персонала, транспорт, кормушки, поилки, предметы ухода за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птицей.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8163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1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816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воспроизводится при искусственном заражении птицы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конъюнктивально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орально. Вирус распространяется вертикально, через яйцо. Ряд исследователей признают и горизонтальный путь передачи инфекции, придавая большое значение помету. Предполагается распространение вируса со спермой петухов.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783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1598</Words>
  <Application>Microsoft Office PowerPoint</Application>
  <PresentationFormat>Широкоэкранный</PresentationFormat>
  <Paragraphs>51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Синдром снижения яйценоскости   </vt:lpstr>
      <vt:lpstr>Презентация PowerPoint</vt:lpstr>
      <vt:lpstr>Презентация PowerPoint</vt:lpstr>
      <vt:lpstr>Экономический ущерб</vt:lpstr>
      <vt:lpstr>Этиология</vt:lpstr>
      <vt:lpstr>Презентация PowerPoint</vt:lpstr>
      <vt:lpstr>Устойчивость</vt:lpstr>
      <vt:lpstr>Эпизоотологические данные</vt:lpstr>
      <vt:lpstr>Презентация PowerPoint</vt:lpstr>
      <vt:lpstr>Презентация PowerPoint</vt:lpstr>
      <vt:lpstr>Патогенез изучен недостаточно</vt:lpstr>
      <vt:lpstr>Клинические признаки</vt:lpstr>
      <vt:lpstr>Презентация PowerPoint</vt:lpstr>
      <vt:lpstr>Патологоанатомические изменения</vt:lpstr>
      <vt:lpstr>Диагноз</vt:lpstr>
      <vt:lpstr>Презентация PowerPoint</vt:lpstr>
      <vt:lpstr>Дифференциальный диагноз </vt:lpstr>
      <vt:lpstr>Лечение</vt:lpstr>
      <vt:lpstr>Иммунитет и средства специфической профилактики </vt:lpstr>
      <vt:lpstr>В России применяются следующие вакцины:  </vt:lpstr>
      <vt:lpstr>Презентация PowerPoint</vt:lpstr>
      <vt:lpstr>Меры борьбы </vt:lpstr>
      <vt:lpstr>Презентация PowerPoint</vt:lpstr>
      <vt:lpstr>Презентация PowerPoint</vt:lpstr>
      <vt:lpstr>Профилактика и меры борьбы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снижения яйценоскости</dc:title>
  <dc:creator>Елена Светлакова</dc:creator>
  <cp:lastModifiedBy>Home</cp:lastModifiedBy>
  <cp:revision>19</cp:revision>
  <dcterms:created xsi:type="dcterms:W3CDTF">2021-03-07T16:47:03Z</dcterms:created>
  <dcterms:modified xsi:type="dcterms:W3CDTF">2024-04-23T05:46:53Z</dcterms:modified>
</cp:coreProperties>
</file>